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</p:sldIdLst>
  <p:sldSz cx="12190413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4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281" y="2130431"/>
            <a:ext cx="10361851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820055" y="304801"/>
            <a:ext cx="3047603" cy="6502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77245" y="304801"/>
            <a:ext cx="8939636" cy="6502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960" y="4406906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960" y="2906719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77246" y="1778000"/>
            <a:ext cx="599362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874038" y="1778000"/>
            <a:ext cx="599362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2565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2565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525" y="273051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113" y="273056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525" y="1435103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406" y="4800601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406" y="5367339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39" tIns="45719" rIns="91439" bIns="45719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521" y="1600205"/>
            <a:ext cx="10971372" cy="4525963"/>
          </a:xfrm>
          <a:prstGeom prst="rect">
            <a:avLst/>
          </a:prstGeom>
        </p:spPr>
        <p:txBody>
          <a:bodyPr vert="horz" lIns="91439" tIns="45719" rIns="91439" bIns="4571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522" y="6356356"/>
            <a:ext cx="284443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5A276-422F-4D31-B8E8-C869A38CD97C}" type="datetimeFigureOut">
              <a:rPr lang="es-CR" smtClean="0"/>
              <a:t>11/09/2017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059" y="6356356"/>
            <a:ext cx="3860297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6463" y="6356356"/>
            <a:ext cx="284443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85290-B291-44C2-8450-6B8EFE2C730E}" type="slidenum">
              <a:rPr lang="es-CR" smtClean="0"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3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ontent Placeholder 2"/>
          <p:cNvSpPr>
            <a:spLocks noGrp="1"/>
          </p:cNvSpPr>
          <p:nvPr>
            <p:ph idx="1"/>
          </p:nvPr>
        </p:nvSpPr>
        <p:spPr>
          <a:xfrm>
            <a:off x="700467" y="1672486"/>
            <a:ext cx="4708660" cy="978437"/>
          </a:xfrm>
          <a:ln>
            <a:solidFill>
              <a:schemeClr val="tx1"/>
            </a:solidFill>
          </a:ln>
        </p:spPr>
        <p:txBody>
          <a:bodyPr anchor="ctr">
            <a:normAutofit/>
          </a:bodyPr>
          <a:lstStyle/>
          <a:p>
            <a:r>
              <a:rPr lang="en-US" sz="1400" dirty="0" smtClean="0"/>
              <a:t>It  Must answer WHAT –WHERE- HOW – WHO - WHY</a:t>
            </a:r>
            <a:endParaRPr lang="en-US" sz="1400" dirty="0"/>
          </a:p>
        </p:txBody>
      </p:sp>
      <p:sp>
        <p:nvSpPr>
          <p:cNvPr id="8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72586" y="6290849"/>
            <a:ext cx="194027" cy="34471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defRPr/>
            </a:pPr>
            <a:endParaRPr lang="en-US" smtClean="0">
              <a:solidFill>
                <a:srgbClr val="6D6E71"/>
              </a:solidFill>
            </a:endParaRPr>
          </a:p>
          <a:p>
            <a:pPr>
              <a:defRPr/>
            </a:pPr>
            <a:fld id="{683AF893-D241-4C83-9BDA-54648E728D97}" type="slidenum">
              <a:rPr lang="en-US" smtClean="0">
                <a:solidFill>
                  <a:srgbClr val="6D6E71"/>
                </a:solidFill>
              </a:rPr>
              <a:pPr>
                <a:defRPr/>
              </a:pPr>
              <a:t>1</a:t>
            </a:fld>
            <a:endParaRPr lang="en-US">
              <a:solidFill>
                <a:srgbClr val="6D6E71"/>
              </a:solidFill>
            </a:endParaRPr>
          </a:p>
        </p:txBody>
      </p:sp>
      <p:sp>
        <p:nvSpPr>
          <p:cNvPr id="91" name="Rectangle 8"/>
          <p:cNvSpPr/>
          <p:nvPr/>
        </p:nvSpPr>
        <p:spPr>
          <a:xfrm>
            <a:off x="605307" y="591474"/>
            <a:ext cx="10985679" cy="5395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ontent Placeholder 2"/>
          <p:cNvSpPr txBox="1">
            <a:spLocks/>
          </p:cNvSpPr>
          <p:nvPr/>
        </p:nvSpPr>
        <p:spPr>
          <a:xfrm>
            <a:off x="701471" y="3145956"/>
            <a:ext cx="2313189" cy="6806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it-IT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it-IT" sz="1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it-IT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6" name="Content Placeholder 2"/>
          <p:cNvSpPr txBox="1">
            <a:spLocks/>
          </p:cNvSpPr>
          <p:nvPr/>
        </p:nvSpPr>
        <p:spPr>
          <a:xfrm>
            <a:off x="3158901" y="3167476"/>
            <a:ext cx="1890296" cy="6806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7" name="Content Placeholder 2"/>
          <p:cNvSpPr txBox="1">
            <a:spLocks/>
          </p:cNvSpPr>
          <p:nvPr/>
        </p:nvSpPr>
        <p:spPr>
          <a:xfrm>
            <a:off x="700310" y="1259218"/>
            <a:ext cx="1503967" cy="34951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Purpose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8" name="Content Placeholder 2"/>
          <p:cNvSpPr txBox="1">
            <a:spLocks/>
          </p:cNvSpPr>
          <p:nvPr/>
        </p:nvSpPr>
        <p:spPr>
          <a:xfrm>
            <a:off x="5747288" y="1235945"/>
            <a:ext cx="1503967" cy="34951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Phases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9" name="Content Placeholder 2"/>
          <p:cNvSpPr txBox="1">
            <a:spLocks/>
          </p:cNvSpPr>
          <p:nvPr/>
        </p:nvSpPr>
        <p:spPr>
          <a:xfrm>
            <a:off x="5733624" y="1646756"/>
            <a:ext cx="5712418" cy="97843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1: Map the Process and review the SOP (Project Brief) - Completed</a:t>
            </a:r>
          </a:p>
          <a:p>
            <a:pPr marL="274320" marR="0" lvl="0" indent="-274320" algn="l" defTabSz="914400" rtl="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2: Define Scope, collect requirements, create schedules – After approval </a:t>
            </a:r>
          </a:p>
          <a:p>
            <a:pPr marL="274320" marR="0" lvl="0" indent="-274320" algn="l" defTabSz="914400" rtl="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3: Create/Test the tool </a:t>
            </a:r>
          </a:p>
          <a:p>
            <a:pPr marL="274320" marR="0" lvl="0" indent="-274320" algn="l" defTabSz="914400" rtl="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4: Get Approval from P&amp;G and Operations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0" name="Content Placeholder 2"/>
          <p:cNvSpPr txBox="1">
            <a:spLocks/>
          </p:cNvSpPr>
          <p:nvPr/>
        </p:nvSpPr>
        <p:spPr>
          <a:xfrm>
            <a:off x="698331" y="2729779"/>
            <a:ext cx="1503967" cy="34951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Stakeholder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1" name="Content Placeholder 2"/>
          <p:cNvSpPr txBox="1">
            <a:spLocks/>
          </p:cNvSpPr>
          <p:nvPr/>
        </p:nvSpPr>
        <p:spPr>
          <a:xfrm>
            <a:off x="5745344" y="2729779"/>
            <a:ext cx="2074823" cy="34951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High level process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" name="Content Placeholder 2"/>
          <p:cNvSpPr txBox="1">
            <a:spLocks/>
          </p:cNvSpPr>
          <p:nvPr/>
        </p:nvSpPr>
        <p:spPr>
          <a:xfrm>
            <a:off x="708227" y="4034085"/>
            <a:ext cx="1503967" cy="34951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T&amp;M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" name="Content Placeholder 2"/>
          <p:cNvSpPr txBox="1">
            <a:spLocks/>
          </p:cNvSpPr>
          <p:nvPr/>
        </p:nvSpPr>
        <p:spPr>
          <a:xfrm>
            <a:off x="717394" y="4581246"/>
            <a:ext cx="2313189" cy="6806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 Volume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1009 monthly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 AHT: 43s – 53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 hour monthly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4" name="Picture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717" y="5410121"/>
            <a:ext cx="3690058" cy="475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Rectangl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717" y="5423879"/>
            <a:ext cx="904488" cy="44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Rounded Rectangle 51"/>
          <p:cNvSpPr/>
          <p:nvPr/>
        </p:nvSpPr>
        <p:spPr>
          <a:xfrm>
            <a:off x="5649661" y="4966758"/>
            <a:ext cx="528108" cy="2666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Start</a:t>
            </a:r>
          </a:p>
        </p:txBody>
      </p:sp>
      <p:sp>
        <p:nvSpPr>
          <p:cNvPr id="107" name="Rectangle 52"/>
          <p:cNvSpPr/>
          <p:nvPr/>
        </p:nvSpPr>
        <p:spPr>
          <a:xfrm>
            <a:off x="5552294" y="4157131"/>
            <a:ext cx="718608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E-mail </a:t>
            </a:r>
          </a:p>
        </p:txBody>
      </p:sp>
      <p:sp>
        <p:nvSpPr>
          <p:cNvPr id="108" name="Rectangle 53"/>
          <p:cNvSpPr/>
          <p:nvPr/>
        </p:nvSpPr>
        <p:spPr>
          <a:xfrm>
            <a:off x="8118752" y="4961464"/>
            <a:ext cx="718608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SAP </a:t>
            </a:r>
          </a:p>
        </p:txBody>
      </p:sp>
      <p:sp>
        <p:nvSpPr>
          <p:cNvPr id="109" name="Rectangle 54"/>
          <p:cNvSpPr/>
          <p:nvPr/>
        </p:nvSpPr>
        <p:spPr>
          <a:xfrm>
            <a:off x="8122985" y="4146548"/>
            <a:ext cx="718608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Filters/ Columns </a:t>
            </a:r>
          </a:p>
        </p:txBody>
      </p:sp>
      <p:sp>
        <p:nvSpPr>
          <p:cNvPr id="110" name="Rounded Rectangle 55"/>
          <p:cNvSpPr/>
          <p:nvPr/>
        </p:nvSpPr>
        <p:spPr>
          <a:xfrm rot="16200000">
            <a:off x="10726485" y="4305301"/>
            <a:ext cx="523875" cy="2666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End</a:t>
            </a:r>
          </a:p>
        </p:txBody>
      </p:sp>
      <p:sp>
        <p:nvSpPr>
          <p:cNvPr id="111" name="Flowchart: Decision 56"/>
          <p:cNvSpPr/>
          <p:nvPr/>
        </p:nvSpPr>
        <p:spPr>
          <a:xfrm>
            <a:off x="6481510" y="4089398"/>
            <a:ext cx="1265767" cy="5715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Manual</a:t>
            </a:r>
            <a:r>
              <a:rPr lang="en-US" sz="100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?</a:t>
            </a:r>
            <a:endParaRPr lang="en-US" sz="1000"/>
          </a:p>
        </p:txBody>
      </p:sp>
      <p:sp>
        <p:nvSpPr>
          <p:cNvPr id="112" name="Rectangle 57"/>
          <p:cNvSpPr/>
          <p:nvPr/>
        </p:nvSpPr>
        <p:spPr>
          <a:xfrm>
            <a:off x="6742918" y="4984748"/>
            <a:ext cx="718609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 dirty="0"/>
              <a:t>General</a:t>
            </a:r>
            <a:r>
              <a:rPr lang="en-US" sz="1100" baseline="0" dirty="0"/>
              <a:t> Discount</a:t>
            </a:r>
            <a:endParaRPr lang="en-US" sz="1100" dirty="0"/>
          </a:p>
        </p:txBody>
      </p:sp>
      <p:cxnSp>
        <p:nvCxnSpPr>
          <p:cNvPr id="113" name="Straight Arrow Connector 58"/>
          <p:cNvCxnSpPr>
            <a:stCxn id="107" idx="3"/>
            <a:endCxn id="111" idx="1"/>
          </p:cNvCxnSpPr>
          <p:nvPr/>
        </p:nvCxnSpPr>
        <p:spPr>
          <a:xfrm flipV="1">
            <a:off x="6270902" y="4375148"/>
            <a:ext cx="210608" cy="105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59"/>
          <p:cNvCxnSpPr>
            <a:stCxn id="111" idx="3"/>
            <a:endCxn id="109" idx="1"/>
          </p:cNvCxnSpPr>
          <p:nvPr/>
        </p:nvCxnSpPr>
        <p:spPr>
          <a:xfrm>
            <a:off x="7747277" y="4375148"/>
            <a:ext cx="3757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60"/>
          <p:cNvCxnSpPr>
            <a:stCxn id="111" idx="2"/>
            <a:endCxn id="112" idx="0"/>
          </p:cNvCxnSpPr>
          <p:nvPr/>
        </p:nvCxnSpPr>
        <p:spPr>
          <a:xfrm flipH="1">
            <a:off x="7100106" y="4660898"/>
            <a:ext cx="14287" cy="323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61"/>
          <p:cNvSpPr/>
          <p:nvPr/>
        </p:nvSpPr>
        <p:spPr>
          <a:xfrm>
            <a:off x="9706251" y="4210050"/>
            <a:ext cx="722842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Daily</a:t>
            </a:r>
            <a:r>
              <a:rPr lang="en-US" sz="1100" baseline="0"/>
              <a:t> Report</a:t>
            </a:r>
            <a:endParaRPr lang="en-US" sz="1100"/>
          </a:p>
        </p:txBody>
      </p:sp>
      <p:sp>
        <p:nvSpPr>
          <p:cNvPr id="117" name="Rectangle 63"/>
          <p:cNvSpPr/>
          <p:nvPr/>
        </p:nvSpPr>
        <p:spPr>
          <a:xfrm>
            <a:off x="9711544" y="4949823"/>
            <a:ext cx="718608" cy="4572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100"/>
              <a:t>Discount Process</a:t>
            </a:r>
          </a:p>
        </p:txBody>
      </p:sp>
      <p:cxnSp>
        <p:nvCxnSpPr>
          <p:cNvPr id="118" name="Straight Arrow Connector 64"/>
          <p:cNvCxnSpPr>
            <a:stCxn id="108" idx="3"/>
            <a:endCxn id="117" idx="1"/>
          </p:cNvCxnSpPr>
          <p:nvPr/>
        </p:nvCxnSpPr>
        <p:spPr>
          <a:xfrm flipV="1">
            <a:off x="8837360" y="5178423"/>
            <a:ext cx="874184" cy="11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65"/>
          <p:cNvSpPr/>
          <p:nvPr/>
        </p:nvSpPr>
        <p:spPr>
          <a:xfrm>
            <a:off x="9617353" y="4089398"/>
            <a:ext cx="917565" cy="14552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120" name="TextBox 22"/>
          <p:cNvSpPr txBox="1"/>
          <p:nvPr/>
        </p:nvSpPr>
        <p:spPr>
          <a:xfrm>
            <a:off x="9470104" y="3653492"/>
            <a:ext cx="1195135" cy="264560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Macro</a:t>
            </a:r>
            <a:r>
              <a:rPr lang="en-US" sz="1100" baseline="0" dirty="0"/>
              <a:t> 1 Discount</a:t>
            </a:r>
            <a:endParaRPr lang="en-US" sz="1100" dirty="0"/>
          </a:p>
        </p:txBody>
      </p:sp>
      <p:cxnSp>
        <p:nvCxnSpPr>
          <p:cNvPr id="121" name="Straight Arrow Connector 68"/>
          <p:cNvCxnSpPr>
            <a:stCxn id="106" idx="0"/>
            <a:endCxn id="107" idx="2"/>
          </p:cNvCxnSpPr>
          <p:nvPr/>
        </p:nvCxnSpPr>
        <p:spPr>
          <a:xfrm flipH="1" flipV="1">
            <a:off x="5911598" y="4614331"/>
            <a:ext cx="2117" cy="352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69"/>
          <p:cNvCxnSpPr>
            <a:stCxn id="109" idx="2"/>
            <a:endCxn id="108" idx="0"/>
          </p:cNvCxnSpPr>
          <p:nvPr/>
        </p:nvCxnSpPr>
        <p:spPr>
          <a:xfrm flipH="1">
            <a:off x="8478056" y="4603748"/>
            <a:ext cx="4233" cy="357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70"/>
          <p:cNvCxnSpPr>
            <a:stCxn id="117" idx="0"/>
            <a:endCxn id="116" idx="2"/>
          </p:cNvCxnSpPr>
          <p:nvPr/>
        </p:nvCxnSpPr>
        <p:spPr>
          <a:xfrm flipH="1" flipV="1">
            <a:off x="10067672" y="4667250"/>
            <a:ext cx="3176" cy="282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71"/>
          <p:cNvCxnSpPr>
            <a:stCxn id="116" idx="3"/>
            <a:endCxn id="110" idx="0"/>
          </p:cNvCxnSpPr>
          <p:nvPr/>
        </p:nvCxnSpPr>
        <p:spPr>
          <a:xfrm>
            <a:off x="10429093" y="4438650"/>
            <a:ext cx="4259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ontent Placeholder 2"/>
          <p:cNvSpPr txBox="1">
            <a:spLocks/>
          </p:cNvSpPr>
          <p:nvPr/>
        </p:nvSpPr>
        <p:spPr>
          <a:xfrm>
            <a:off x="3140188" y="4036212"/>
            <a:ext cx="1503967" cy="349519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Quality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6" name="Content Placeholder 2"/>
          <p:cNvSpPr txBox="1">
            <a:spLocks/>
          </p:cNvSpPr>
          <p:nvPr/>
        </p:nvSpPr>
        <p:spPr>
          <a:xfrm>
            <a:off x="3097839" y="4603748"/>
            <a:ext cx="2313189" cy="6806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SOP revision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 Maps revision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7" name="Elbow Connector 3"/>
          <p:cNvCxnSpPr>
            <a:stCxn id="112" idx="2"/>
            <a:endCxn id="110" idx="1"/>
          </p:cNvCxnSpPr>
          <p:nvPr/>
        </p:nvCxnSpPr>
        <p:spPr>
          <a:xfrm rot="5400000" flipH="1" flipV="1">
            <a:off x="8674643" y="3128168"/>
            <a:ext cx="741360" cy="3886200"/>
          </a:xfrm>
          <a:prstGeom prst="bentConnector3">
            <a:avLst>
              <a:gd name="adj1" fmla="val -3083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4"/>
          <p:cNvSpPr txBox="1"/>
          <p:nvPr/>
        </p:nvSpPr>
        <p:spPr>
          <a:xfrm>
            <a:off x="7735314" y="4130873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no</a:t>
            </a:r>
          </a:p>
        </p:txBody>
      </p:sp>
      <p:sp>
        <p:nvSpPr>
          <p:cNvPr id="129" name="TextBox 43"/>
          <p:cNvSpPr txBox="1"/>
          <p:nvPr/>
        </p:nvSpPr>
        <p:spPr>
          <a:xfrm>
            <a:off x="7078089" y="4638296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yes</a:t>
            </a:r>
          </a:p>
        </p:txBody>
      </p:sp>
      <p:sp>
        <p:nvSpPr>
          <p:cNvPr id="130" name="129 CuadroTexto"/>
          <p:cNvSpPr txBox="1"/>
          <p:nvPr/>
        </p:nvSpPr>
        <p:spPr>
          <a:xfrm>
            <a:off x="880232" y="714356"/>
            <a:ext cx="1165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 err="1" smtClean="0">
                <a:solidFill>
                  <a:schemeClr val="bg1"/>
                </a:solidFill>
              </a:rPr>
              <a:t>Document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131" name="Content Placeholder 2"/>
          <p:cNvSpPr txBox="1">
            <a:spLocks/>
          </p:cNvSpPr>
          <p:nvPr/>
        </p:nvSpPr>
        <p:spPr>
          <a:xfrm>
            <a:off x="594480" y="571480"/>
            <a:ext cx="11001452" cy="571504"/>
          </a:xfrm>
          <a:prstGeom prst="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TextBox 7"/>
          <p:cNvSpPr txBox="1"/>
          <p:nvPr/>
        </p:nvSpPr>
        <p:spPr>
          <a:xfrm>
            <a:off x="1880364" y="714356"/>
            <a:ext cx="290335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Idea 1 - Project Feasibility </a:t>
            </a:r>
          </a:p>
        </p:txBody>
      </p:sp>
      <p:sp>
        <p:nvSpPr>
          <p:cNvPr id="92" name="TextBox 9"/>
          <p:cNvSpPr txBox="1"/>
          <p:nvPr/>
        </p:nvSpPr>
        <p:spPr>
          <a:xfrm>
            <a:off x="6809586" y="714356"/>
            <a:ext cx="101822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Process</a:t>
            </a:r>
            <a:endParaRPr lang="en-US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10"/>
          <p:cNvSpPr txBox="1"/>
          <p:nvPr/>
        </p:nvSpPr>
        <p:spPr>
          <a:xfrm>
            <a:off x="9809982" y="714356"/>
            <a:ext cx="96693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Quality </a:t>
            </a:r>
          </a:p>
        </p:txBody>
      </p:sp>
      <p:sp>
        <p:nvSpPr>
          <p:cNvPr id="132" name="131 CuadroTexto"/>
          <p:cNvSpPr txBox="1"/>
          <p:nvPr/>
        </p:nvSpPr>
        <p:spPr>
          <a:xfrm>
            <a:off x="5166512" y="714356"/>
            <a:ext cx="1431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 smtClean="0">
                <a:solidFill>
                  <a:schemeClr val="bg1"/>
                </a:solidFill>
              </a:rPr>
              <a:t>Project </a:t>
            </a:r>
            <a:r>
              <a:rPr lang="es-CR" dirty="0" err="1" smtClean="0">
                <a:solidFill>
                  <a:schemeClr val="bg1"/>
                </a:solidFill>
              </a:rPr>
              <a:t>name</a:t>
            </a:r>
            <a:endParaRPr lang="es-CR" dirty="0">
              <a:solidFill>
                <a:schemeClr val="bg1"/>
              </a:solidFill>
            </a:endParaRPr>
          </a:p>
        </p:txBody>
      </p:sp>
      <p:sp>
        <p:nvSpPr>
          <p:cNvPr id="133" name="132 Rectángulo"/>
          <p:cNvSpPr/>
          <p:nvPr/>
        </p:nvSpPr>
        <p:spPr>
          <a:xfrm>
            <a:off x="8309784" y="714356"/>
            <a:ext cx="1328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dirty="0" err="1" smtClean="0">
                <a:solidFill>
                  <a:schemeClr val="bg1"/>
                </a:solidFill>
              </a:rPr>
              <a:t>Department</a:t>
            </a:r>
            <a:endParaRPr lang="es-CR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737356" y="714356"/>
            <a:ext cx="1165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 err="1" smtClean="0">
                <a:solidFill>
                  <a:schemeClr val="bg1"/>
                </a:solidFill>
              </a:rPr>
              <a:t>Document</a:t>
            </a:r>
            <a:endParaRPr lang="es-C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125</Words>
  <Application>Microsoft Office PowerPoint</Application>
  <PresentationFormat>Personalizado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Estrella</dc:creator>
  <cp:lastModifiedBy>Estrella</cp:lastModifiedBy>
  <cp:revision>1</cp:revision>
  <dcterms:created xsi:type="dcterms:W3CDTF">2017-09-11T22:34:18Z</dcterms:created>
  <dcterms:modified xsi:type="dcterms:W3CDTF">2017-09-11T22:43:56Z</dcterms:modified>
</cp:coreProperties>
</file>